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46921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pPr lvl="0">
                <a:spcBef>
                  <a:spcPts val="0"/>
                </a:spcBef>
                <a:buNone/>
              </a:pPr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pPr lvl="0">
                <a:spcBef>
                  <a:spcPts val="0"/>
                </a:spcBef>
                <a:buNone/>
              </a:pPr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pPr lvl="0">
                <a:spcBef>
                  <a:spcPts val="0"/>
                </a:spcBef>
                <a:buNone/>
              </a:pPr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pPr lvl="0">
                <a:spcBef>
                  <a:spcPts val="0"/>
                </a:spcBef>
                <a:buNone/>
              </a:pPr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pPr lvl="0">
                <a:spcBef>
                  <a:spcPts val="0"/>
                </a:spcBef>
                <a:buNone/>
              </a:pPr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pPr lvl="0">
                <a:spcBef>
                  <a:spcPts val="0"/>
                </a:spcBef>
                <a:buNone/>
              </a:pPr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pPr lvl="0">
                <a:spcBef>
                  <a:spcPts val="0"/>
                </a:spcBef>
                <a:buNone/>
              </a:pPr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pPr lvl="0">
                <a:spcBef>
                  <a:spcPts val="0"/>
                </a:spcBef>
                <a:buNone/>
              </a:pPr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pPr lvl="0">
                <a:spcBef>
                  <a:spcPts val="0"/>
                </a:spcBef>
                <a:buNone/>
              </a:pPr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pPr lvl="0">
                <a:spcBef>
                  <a:spcPts val="0"/>
                </a:spcBef>
                <a:buNone/>
              </a:pPr>
              <a:t>‹#›</a:t>
            </a:fld>
            <a:endParaRPr lang="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f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4800" b="1" dirty="0">
                <a:latin typeface="Gloria Hallelujah"/>
                <a:ea typeface="Gloria Hallelujah"/>
                <a:cs typeface="Gloria Hallelujah"/>
                <a:sym typeface="Gloria Hallelujah"/>
              </a:rPr>
              <a:t>UNSERE </a:t>
            </a:r>
            <a:r>
              <a:rPr lang="fr" sz="4800" b="1" dirty="0" smtClean="0">
                <a:latin typeface="Gloria Hallelujah"/>
                <a:ea typeface="Gloria Hallelujah"/>
                <a:cs typeface="Gloria Hallelujah"/>
                <a:sym typeface="Gloria Hallelujah"/>
              </a:rPr>
              <a:t>FAHRT </a:t>
            </a:r>
            <a:r>
              <a:rPr lang="fr" sz="4800" b="1" dirty="0">
                <a:latin typeface="Gloria Hallelujah"/>
                <a:ea typeface="Gloria Hallelujah"/>
                <a:cs typeface="Gloria Hallelujah"/>
                <a:sym typeface="Gloria Hallelujah"/>
              </a:rPr>
              <a:t>NACH BERLIN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5094250" y="5941275"/>
            <a:ext cx="3567900" cy="4275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fr" sz="1400" b="1">
                <a:solidFill>
                  <a:srgbClr val="000000"/>
                </a:solidFill>
                <a:latin typeface="Syncopate"/>
                <a:ea typeface="Syncopate"/>
                <a:cs typeface="Syncopate"/>
                <a:sym typeface="Syncopate"/>
              </a:rPr>
              <a:t>Von 13. April bis 16. April 2016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 sz="3000" u="sng">
                <a:latin typeface="Gloria Hallelujah"/>
                <a:ea typeface="Gloria Hallelujah"/>
                <a:cs typeface="Gloria Hallelujah"/>
                <a:sym typeface="Gloria Hallelujah"/>
              </a:rPr>
              <a:t>13.April~Tag 1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>
                <a:solidFill>
                  <a:srgbClr val="000000"/>
                </a:solidFill>
              </a:rPr>
              <a:t>•um 11 </a:t>
            </a:r>
            <a:r>
              <a:rPr lang="fr" dirty="0" smtClean="0">
                <a:solidFill>
                  <a:srgbClr val="000000"/>
                </a:solidFill>
              </a:rPr>
              <a:t>Uhr in Berlin Tegel✈</a:t>
            </a:r>
            <a:endParaRPr lang="fr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fr" dirty="0">
                <a:solidFill>
                  <a:srgbClr val="000000"/>
                </a:solidFill>
              </a:rPr>
              <a:t>•im Hauptbahnhof gegessen</a:t>
            </a:r>
          </a:p>
          <a:p>
            <a:pPr lvl="0">
              <a:spcBef>
                <a:spcPts val="0"/>
              </a:spcBef>
              <a:buNone/>
            </a:pPr>
            <a:r>
              <a:rPr lang="fr" dirty="0">
                <a:solidFill>
                  <a:srgbClr val="000000"/>
                </a:solidFill>
              </a:rPr>
              <a:t>•Berlin Mitte</a:t>
            </a:r>
          </a:p>
          <a:p>
            <a:pPr lvl="0">
              <a:spcBef>
                <a:spcPts val="0"/>
              </a:spcBef>
              <a:buNone/>
            </a:pPr>
            <a:r>
              <a:rPr lang="fr" dirty="0">
                <a:solidFill>
                  <a:srgbClr val="000000"/>
                </a:solidFill>
              </a:rPr>
              <a:t>•</a:t>
            </a:r>
            <a:r>
              <a:rPr lang="fr" dirty="0" smtClean="0">
                <a:solidFill>
                  <a:srgbClr val="000000"/>
                </a:solidFill>
              </a:rPr>
              <a:t>Pergamon</a:t>
            </a:r>
            <a:r>
              <a:rPr lang="fr" sz="2400" dirty="0" smtClean="0">
                <a:solidFill>
                  <a:srgbClr val="000000"/>
                </a:solidFill>
              </a:rPr>
              <a:t> </a:t>
            </a:r>
            <a:r>
              <a:rPr lang="fr" dirty="0">
                <a:solidFill>
                  <a:srgbClr val="000000"/>
                </a:solidFill>
              </a:rPr>
              <a:t>Museum 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1449" y="593375"/>
            <a:ext cx="1975850" cy="297944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325" y="4205400"/>
            <a:ext cx="2788774" cy="184939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0625" y="4155500"/>
            <a:ext cx="2939270" cy="1949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 sz="3000" u="sng">
                <a:latin typeface="Gloria Hallelujah"/>
                <a:ea typeface="Gloria Hallelujah"/>
                <a:cs typeface="Gloria Hallelujah"/>
                <a:sym typeface="Gloria Hallelujah"/>
              </a:rPr>
              <a:t>14.April~Tag 2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693651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>
                <a:solidFill>
                  <a:srgbClr val="000000"/>
                </a:solidFill>
              </a:rPr>
              <a:t>•</a:t>
            </a:r>
            <a:r>
              <a:rPr lang="fr" dirty="0" smtClean="0">
                <a:solidFill>
                  <a:srgbClr val="000000"/>
                </a:solidFill>
              </a:rPr>
              <a:t>Fahrradtour auf den Spuren der </a:t>
            </a:r>
            <a:r>
              <a:rPr lang="fr" dirty="0">
                <a:solidFill>
                  <a:srgbClr val="000000"/>
                </a:solidFill>
              </a:rPr>
              <a:t>Berliner </a:t>
            </a:r>
            <a:r>
              <a:rPr lang="fr" dirty="0" smtClean="0">
                <a:solidFill>
                  <a:srgbClr val="000000"/>
                </a:solidFill>
              </a:rPr>
              <a:t>Mauer</a:t>
            </a:r>
            <a:endParaRPr lang="fr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fr" dirty="0">
                <a:solidFill>
                  <a:srgbClr val="000000"/>
                </a:solidFill>
              </a:rPr>
              <a:t>•</a:t>
            </a:r>
            <a:r>
              <a:rPr lang="fr" dirty="0" smtClean="0">
                <a:solidFill>
                  <a:srgbClr val="000000"/>
                </a:solidFill>
              </a:rPr>
              <a:t>Jüdisches </a:t>
            </a:r>
            <a:r>
              <a:rPr lang="fr" dirty="0">
                <a:solidFill>
                  <a:srgbClr val="000000"/>
                </a:solidFill>
              </a:rPr>
              <a:t>Museum 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096" y="1772816"/>
            <a:ext cx="2620575" cy="173784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525" y="3640450"/>
            <a:ext cx="3502974" cy="23230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3" name="Shape 7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262" y="4295500"/>
            <a:ext cx="2966032" cy="19533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 sz="3000" u="sng">
                <a:latin typeface="Gloria Hallelujah"/>
                <a:ea typeface="Gloria Hallelujah"/>
                <a:cs typeface="Gloria Hallelujah"/>
                <a:sym typeface="Gloria Hallelujah"/>
              </a:rPr>
              <a:t>15.April~Tag 3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>
                <a:solidFill>
                  <a:srgbClr val="000000"/>
                </a:solidFill>
              </a:rPr>
              <a:t>•das </a:t>
            </a:r>
            <a:r>
              <a:rPr lang="fr" dirty="0" smtClean="0">
                <a:solidFill>
                  <a:srgbClr val="000000"/>
                </a:solidFill>
              </a:rPr>
              <a:t>Stasi-Gefängnis</a:t>
            </a:r>
            <a:endParaRPr lang="fr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fr" dirty="0">
                <a:solidFill>
                  <a:srgbClr val="000000"/>
                </a:solidFill>
              </a:rPr>
              <a:t>•Die Gemälde Galerie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dirty="0">
                <a:solidFill>
                  <a:schemeClr val="dk1"/>
                </a:solidFill>
              </a:rPr>
              <a:t>•</a:t>
            </a:r>
            <a:r>
              <a:rPr lang="fr" dirty="0" smtClean="0">
                <a:solidFill>
                  <a:schemeClr val="dk1"/>
                </a:solidFill>
              </a:rPr>
              <a:t>Holocaust-Mahnmal</a:t>
            </a:r>
          </a:p>
          <a:p>
            <a:pPr lvl="0">
              <a:buClr>
                <a:schemeClr val="dk1"/>
              </a:buClr>
              <a:buSzPct val="61111"/>
            </a:pPr>
            <a:r>
              <a:rPr lang="fr" dirty="0" smtClean="0">
                <a:solidFill>
                  <a:srgbClr val="000000"/>
                </a:solidFill>
              </a:rPr>
              <a:t>• </a:t>
            </a:r>
            <a:r>
              <a:rPr lang="fr" dirty="0" smtClean="0">
                <a:solidFill>
                  <a:schemeClr val="dk1"/>
                </a:solidFill>
              </a:rPr>
              <a:t>Sinti und Roma Mahnmal</a:t>
            </a:r>
            <a:endParaRPr lang="fr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800" y="1356862"/>
            <a:ext cx="2857500" cy="21431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7615" y="4044928"/>
            <a:ext cx="3214687" cy="21431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850" y="3948687"/>
            <a:ext cx="2857500" cy="21431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3000" u="sng">
                <a:latin typeface="Gloria Hallelujah"/>
                <a:ea typeface="Gloria Hallelujah"/>
                <a:cs typeface="Gloria Hallelujah"/>
                <a:sym typeface="Gloria Hallelujah"/>
              </a:rPr>
              <a:t>16.April~Tag 4</a:t>
            </a:r>
          </a:p>
          <a:p>
            <a:pPr lvl="0" algn="l">
              <a:spcBef>
                <a:spcPts val="0"/>
              </a:spcBef>
              <a:buNone/>
            </a:pPr>
            <a:r>
              <a:rPr lang="fr" sz="3000" u="sng">
                <a:latin typeface="Gloria Hallelujah"/>
                <a:ea typeface="Gloria Hallelujah"/>
                <a:cs typeface="Gloria Hallelujah"/>
                <a:sym typeface="Gloria Hallelujah"/>
              </a:rPr>
              <a:t>.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>
                <a:solidFill>
                  <a:srgbClr val="000000"/>
                </a:solidFill>
              </a:rPr>
              <a:t>•</a:t>
            </a:r>
            <a:r>
              <a:rPr lang="fr" dirty="0" smtClean="0">
                <a:solidFill>
                  <a:srgbClr val="000000"/>
                </a:solidFill>
              </a:rPr>
              <a:t>Spreefahrt</a:t>
            </a:r>
            <a:endParaRPr lang="fr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fr" dirty="0">
                <a:solidFill>
                  <a:srgbClr val="000000"/>
                </a:solidFill>
              </a:rPr>
              <a:t>•Freizeit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dirty="0">
                <a:solidFill>
                  <a:schemeClr val="dk1"/>
                </a:solidFill>
              </a:rPr>
              <a:t>•Ab nach Hause 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825" y="1356875"/>
            <a:ext cx="2857500" cy="19240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280925"/>
            <a:ext cx="3065274" cy="229897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0600" y="3792849"/>
            <a:ext cx="3326550" cy="2217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 sz="3000" u="sng" dirty="0">
                <a:latin typeface="Gloria Hallelujah"/>
                <a:ea typeface="Gloria Hallelujah"/>
                <a:cs typeface="Gloria Hallelujah"/>
                <a:sym typeface="Gloria Hallelujah"/>
              </a:rPr>
              <a:t>Bilder die </a:t>
            </a:r>
            <a:r>
              <a:rPr lang="fr" sz="3000" u="sng" dirty="0" smtClean="0">
                <a:latin typeface="Gloria Hallelujah"/>
                <a:ea typeface="Gloria Hallelujah"/>
                <a:cs typeface="Gloria Hallelujah"/>
                <a:sym typeface="Gloria Hallelujah"/>
              </a:rPr>
              <a:t>uns an unseren </a:t>
            </a:r>
            <a:r>
              <a:rPr lang="fr" sz="3000" u="sng" dirty="0">
                <a:latin typeface="Gloria Hallelujah"/>
                <a:ea typeface="Gloria Hallelujah"/>
                <a:cs typeface="Gloria Hallelujah"/>
                <a:sym typeface="Gloria Hallelujah"/>
              </a:rPr>
              <a:t>“trip” </a:t>
            </a:r>
            <a:r>
              <a:rPr lang="fr" sz="3000" u="sng" dirty="0" smtClean="0">
                <a:latin typeface="Gloria Hallelujah"/>
                <a:ea typeface="Gloria Hallelujah"/>
                <a:cs typeface="Gloria Hallelujah"/>
                <a:sym typeface="Gloria Hallelujah"/>
              </a:rPr>
              <a:t>erinnern:</a:t>
            </a:r>
            <a:endParaRPr lang="fr" sz="3000" u="sng" dirty="0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4942100"/>
            <a:ext cx="4325100" cy="17397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000000"/>
                </a:solidFill>
              </a:rPr>
              <a:t>Die ist für uns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000000"/>
                </a:solidFill>
              </a:rPr>
              <a:t>wichtig, weil es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 smtClean="0">
                <a:solidFill>
                  <a:srgbClr val="000000"/>
                </a:solidFill>
              </a:rPr>
              <a:t>unser</a:t>
            </a:r>
            <a:endParaRPr lang="fr" sz="1800" dirty="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000000"/>
                </a:solidFill>
              </a:rPr>
              <a:t>“partner zimmer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000000"/>
                </a:solidFill>
              </a:rPr>
              <a:t> gruppe” ist</a:t>
            </a:r>
            <a:r>
              <a:rPr lang="fr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1800" dirty="0">
                <a:solidFill>
                  <a:srgbClr val="000000"/>
                </a:solidFill>
              </a:rPr>
              <a:t>Jeden Morgen müssten wir </a:t>
            </a:r>
            <a:r>
              <a:rPr lang="fr" sz="1800">
                <a:solidFill>
                  <a:srgbClr val="000000"/>
                </a:solidFill>
              </a:rPr>
              <a:t>uns </a:t>
            </a:r>
            <a:r>
              <a:rPr lang="fr" sz="1800" smtClean="0">
                <a:solidFill>
                  <a:srgbClr val="000000"/>
                </a:solidFill>
              </a:rPr>
              <a:t>ins </a:t>
            </a:r>
            <a:r>
              <a:rPr lang="fr" sz="1800" dirty="0">
                <a:solidFill>
                  <a:srgbClr val="000000"/>
                </a:solidFill>
              </a:rPr>
              <a:t>Alexander platz treffen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2654075" y="4711587"/>
            <a:ext cx="1337274" cy="237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349" y="2463875"/>
            <a:ext cx="2871874" cy="161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467" y="4245849"/>
            <a:ext cx="3092008" cy="173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470800" y="1522250"/>
            <a:ext cx="3999900" cy="3107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1800" dirty="0"/>
              <a:t>Das Stasi Museum ist </a:t>
            </a:r>
            <a:r>
              <a:rPr lang="fr" sz="1800" dirty="0" smtClean="0"/>
              <a:t>unser Lieblingsbesuch </a:t>
            </a:r>
            <a:endParaRPr lang="fr" sz="1800" dirty="0"/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1" t="-40528"/>
          <a:stretch/>
        </p:blipFill>
        <p:spPr>
          <a:xfrm>
            <a:off x="2411760" y="1340768"/>
            <a:ext cx="1866375" cy="314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25" y="2708544"/>
            <a:ext cx="1561475" cy="117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156925" y="1318250"/>
            <a:ext cx="8772600" cy="53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114</Words>
  <Application>Microsoft Macintosh PowerPoint</Application>
  <PresentationFormat>Présentation à l'écran (4:3)</PresentationFormat>
  <Paragraphs>28</Paragraphs>
  <Slides>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simple-light-2</vt:lpstr>
      <vt:lpstr>UNSERE FAHRT NACH BERLIN</vt:lpstr>
      <vt:lpstr>13.April~Tag 1</vt:lpstr>
      <vt:lpstr>14.April~Tag 2</vt:lpstr>
      <vt:lpstr>15.April~Tag 3</vt:lpstr>
      <vt:lpstr>16.April~Tag 4 .</vt:lpstr>
      <vt:lpstr>Bilder die uns an unseren “trip” erinnern: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UNSERE FARHT NACH BERLIN</dc:title>
  <dc:creator>Sylvie SR. ROSSI</dc:creator>
  <cp:lastModifiedBy>SYLVIE TIERNY</cp:lastModifiedBy>
  <cp:revision>6</cp:revision>
  <dcterms:modified xsi:type="dcterms:W3CDTF">2016-05-25T17:56:11Z</dcterms:modified>
</cp:coreProperties>
</file>