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1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7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07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99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9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3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52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2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61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0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78B2-9D97-C240-8F60-16BD13D89518}" type="datetimeFigureOut">
              <a:rPr lang="fr-FR" smtClean="0"/>
              <a:t>25/05/16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B7D7-7E85-044E-BF0F-848882FF81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8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                </a:t>
            </a:r>
            <a:r>
              <a:rPr lang="fr-FR" sz="2400" dirty="0" smtClean="0"/>
              <a:t>BERLIN 2016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P BERLIN BIKE 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1400" y="3340101"/>
            <a:ext cx="4292599" cy="3219450"/>
          </a:xfrm>
          <a:prstGeom prst="rect">
            <a:avLst/>
          </a:prstGeom>
        </p:spPr>
      </p:pic>
      <p:pic>
        <p:nvPicPr>
          <p:cNvPr id="6" name="Image 5" descr="P GROUPE CLASS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"/>
            <a:ext cx="4250265" cy="3187699"/>
          </a:xfrm>
          <a:prstGeom prst="rect">
            <a:avLst/>
          </a:prstGeom>
        </p:spPr>
      </p:pic>
      <p:pic>
        <p:nvPicPr>
          <p:cNvPr id="9" name="Image 8" descr="P BERLIN BIKE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00" y="142874"/>
            <a:ext cx="3530600" cy="2493099"/>
          </a:xfrm>
          <a:prstGeom prst="rect">
            <a:avLst/>
          </a:prstGeom>
        </p:spPr>
      </p:pic>
      <p:pic>
        <p:nvPicPr>
          <p:cNvPr id="7" name="Image 6" descr="SINTI  ROMA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24224"/>
            <a:ext cx="47117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1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                                </a:t>
            </a:r>
            <a:endParaRPr lang="fr-FR" dirty="0"/>
          </a:p>
        </p:txBody>
      </p:sp>
      <p:pic>
        <p:nvPicPr>
          <p:cNvPr id="6" name="Espace réservé du contenu 5" descr="P BERLIN MUR 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13200" y="4065142"/>
            <a:ext cx="4902200" cy="2696021"/>
          </a:xfrm>
        </p:spPr>
      </p:pic>
      <p:pic>
        <p:nvPicPr>
          <p:cNvPr id="7" name="Image 6" descr="P BERLIN GROUPE 1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013200" cy="3009900"/>
          </a:xfrm>
          <a:prstGeom prst="rect">
            <a:avLst/>
          </a:prstGeom>
        </p:spPr>
      </p:pic>
      <p:pic>
        <p:nvPicPr>
          <p:cNvPr id="9" name="Image 8" descr="P BERLIN VUE 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500" y="3077042"/>
            <a:ext cx="2988359" cy="3780958"/>
          </a:xfrm>
          <a:prstGeom prst="rect">
            <a:avLst/>
          </a:prstGeom>
        </p:spPr>
      </p:pic>
      <p:pic>
        <p:nvPicPr>
          <p:cNvPr id="10" name="Image 9" descr="P MEMORIAL1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135982"/>
            <a:ext cx="3504828" cy="2188118"/>
          </a:xfrm>
          <a:prstGeom prst="rect">
            <a:avLst/>
          </a:prstGeom>
        </p:spPr>
      </p:pic>
      <p:pic>
        <p:nvPicPr>
          <p:cNvPr id="11" name="Image 10" descr="P BERLIN GRAF 1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4800" y="1621208"/>
            <a:ext cx="3302000" cy="278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899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</Words>
  <Application>Microsoft Macintosh PowerPoint</Application>
  <PresentationFormat>Présentation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                BERLIN 2016</vt:lpstr>
      <vt:lpstr>                                 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TIERNY</dc:creator>
  <cp:lastModifiedBy>SYLVIE TIERNY</cp:lastModifiedBy>
  <cp:revision>12</cp:revision>
  <dcterms:created xsi:type="dcterms:W3CDTF">2016-05-12T15:31:45Z</dcterms:created>
  <dcterms:modified xsi:type="dcterms:W3CDTF">2016-05-25T15:09:30Z</dcterms:modified>
</cp:coreProperties>
</file>